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svs.gsfc.nasa.gov/4552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 Total Solar Eclipse Path</a:t>
            </a:r>
          </a:p>
          <a:p>
            <a:pPr/>
          </a:p>
          <a:p>
            <a:pPr/>
            <a:r>
              <a:t>The path of totality passes through 14 states during the total solar eclipse on August 21, 2017. The umbra is shown at 3-minute intervals, with times in the local time zone at the umbra center. The duration of totality is outlined in 30-second increments. Interstate highways are blue, other major roads are red, and secondary roads are gray.</a:t>
            </a:r>
          </a:p>
          <a:p>
            <a:pPr/>
          </a:p>
          <a:p>
            <a:pPr/>
          </a:p>
          <a:p>
            <a:pPr/>
            <a:r>
              <a:t>For more information, please visit: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svs.gsfc.nasa.gov/4552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05750" y="0"/>
            <a:ext cx="85725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